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8FF3-BFFC-4D60-BC4D-987155ED2580}" type="datetimeFigureOut">
              <a:rPr lang="en-US" smtClean="0"/>
              <a:t>6/7/2010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1EB0-39DE-493C-A5D4-034F5B0D5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8FF3-BFFC-4D60-BC4D-987155ED2580}" type="datetimeFigureOut">
              <a:rPr lang="en-US" smtClean="0"/>
              <a:t>6/7/2010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1EB0-39DE-493C-A5D4-034F5B0D5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8FF3-BFFC-4D60-BC4D-987155ED2580}" type="datetimeFigureOut">
              <a:rPr lang="en-US" smtClean="0"/>
              <a:t>6/7/2010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1EB0-39DE-493C-A5D4-034F5B0D5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8FF3-BFFC-4D60-BC4D-987155ED2580}" type="datetimeFigureOut">
              <a:rPr lang="en-US" smtClean="0"/>
              <a:t>6/7/2010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1EB0-39DE-493C-A5D4-034F5B0D5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8FF3-BFFC-4D60-BC4D-987155ED2580}" type="datetimeFigureOut">
              <a:rPr lang="en-US" smtClean="0"/>
              <a:t>6/7/2010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1EB0-39DE-493C-A5D4-034F5B0D5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8FF3-BFFC-4D60-BC4D-987155ED2580}" type="datetimeFigureOut">
              <a:rPr lang="en-US" smtClean="0"/>
              <a:t>6/7/2010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1EB0-39DE-493C-A5D4-034F5B0D5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8FF3-BFFC-4D60-BC4D-987155ED2580}" type="datetimeFigureOut">
              <a:rPr lang="en-US" smtClean="0"/>
              <a:t>6/7/2010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1EB0-39DE-493C-A5D4-034F5B0D5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8FF3-BFFC-4D60-BC4D-987155ED2580}" type="datetimeFigureOut">
              <a:rPr lang="en-US" smtClean="0"/>
              <a:t>6/7/2010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1EB0-39DE-493C-A5D4-034F5B0D5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8FF3-BFFC-4D60-BC4D-987155ED2580}" type="datetimeFigureOut">
              <a:rPr lang="en-US" smtClean="0"/>
              <a:t>6/7/2010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1EB0-39DE-493C-A5D4-034F5B0D5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8FF3-BFFC-4D60-BC4D-987155ED2580}" type="datetimeFigureOut">
              <a:rPr lang="en-US" smtClean="0"/>
              <a:t>6/7/2010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1EB0-39DE-493C-A5D4-034F5B0D5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B8FF3-BFFC-4D60-BC4D-987155ED2580}" type="datetimeFigureOut">
              <a:rPr lang="en-US" smtClean="0"/>
              <a:t>6/7/2010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F1EB0-39DE-493C-A5D4-034F5B0D52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B8FF3-BFFC-4D60-BC4D-987155ED2580}" type="datetimeFigureOut">
              <a:rPr lang="en-US" smtClean="0"/>
              <a:t>6/7/2010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F1EB0-39DE-493C-A5D4-034F5B0D52D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z.about.com/d/politicalhumor/1/0/d/m/2/Iran-Twitter-Revolution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z.about.com/d/politicalhumor/1/0/e/m/2/Change-in-Iran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z.about.com/d/politicalhumor/1/0/Z/m/2/Lady-Liberty-Iran.jp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z.about.com/d/politicalhumor/1/0/-/n/2/Twitter-Infidel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z.about.com/d/politicalhumor/1/0/h/m/2/Passing-the-Torch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z.about.com/d/politicalhumor/1/0/d/m/2/Iran-Twitter-Revolution.jpg">
            <a:hlinkClick r:id="rId2" tooltip="View Full-Siz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9144000" cy="69311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z.about.com/d/politicalhumor/1/0/e/m/2/Change-in-Iran.jpg">
            <a:hlinkClick r:id="rId2" tooltip="View Full-Siz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z.about.com/d/politicalhumor/1/0/Z/m/2/Lady-Liberty-Iran.jpg">
            <a:hlinkClick r:id="rId2" tooltip="View Full-Siz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z.about.com/d/politicalhumor/1/0/-/n/2/Twitter-Infidel.jpg">
            <a:hlinkClick r:id="rId2" tooltip="View Full-Siz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3150"/>
            <a:ext cx="9144000" cy="6784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z.about.com/d/politicalhumor/1/0/h/m/2/Passing-the-Torch.jpg">
            <a:hlinkClick r:id="rId2" tooltip="View Full-Siz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1000"/>
            <a:ext cx="9048747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Berkeley Preparatory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Berkeley User</dc:creator>
  <cp:lastModifiedBy>Berkeley User</cp:lastModifiedBy>
  <cp:revision>1</cp:revision>
  <dcterms:created xsi:type="dcterms:W3CDTF">2010-06-07T15:22:35Z</dcterms:created>
  <dcterms:modified xsi:type="dcterms:W3CDTF">2010-06-07T15:28:08Z</dcterms:modified>
</cp:coreProperties>
</file>